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699" r:id="rId2"/>
    <p:sldId id="698" r:id="rId3"/>
    <p:sldId id="697" r:id="rId4"/>
    <p:sldId id="696" r:id="rId5"/>
    <p:sldId id="702" r:id="rId6"/>
    <p:sldId id="683" r:id="rId7"/>
    <p:sldId id="682" r:id="rId8"/>
    <p:sldId id="68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es Bailey" userId="a2695f1853685534" providerId="LiveId" clId="{85477E62-D075-4532-A79D-86D65CDCE6A6}"/>
    <pc:docChg chg="delSld modSld">
      <pc:chgData name="Charles Bailey" userId="a2695f1853685534" providerId="LiveId" clId="{85477E62-D075-4532-A79D-86D65CDCE6A6}" dt="2023-07-16T18:37:42.872" v="2" actId="14100"/>
      <pc:docMkLst>
        <pc:docMk/>
      </pc:docMkLst>
      <pc:sldChg chg="modSp mod">
        <pc:chgData name="Charles Bailey" userId="a2695f1853685534" providerId="LiveId" clId="{85477E62-D075-4532-A79D-86D65CDCE6A6}" dt="2023-07-16T18:37:42.872" v="2" actId="14100"/>
        <pc:sldMkLst>
          <pc:docMk/>
          <pc:sldMk cId="2169695241" sldId="259"/>
        </pc:sldMkLst>
        <pc:picChg chg="mod">
          <ac:chgData name="Charles Bailey" userId="a2695f1853685534" providerId="LiveId" clId="{85477E62-D075-4532-A79D-86D65CDCE6A6}" dt="2023-07-16T18:37:42.872" v="2" actId="14100"/>
          <ac:picMkLst>
            <pc:docMk/>
            <pc:sldMk cId="2169695241" sldId="259"/>
            <ac:picMk id="12" creationId="{D3969AD0-05F7-A960-9098-E06289F40AE6}"/>
          </ac:picMkLst>
        </pc:picChg>
      </pc:sldChg>
      <pc:sldChg chg="del">
        <pc:chgData name="Charles Bailey" userId="a2695f1853685534" providerId="LiveId" clId="{85477E62-D075-4532-A79D-86D65CDCE6A6}" dt="2023-07-16T18:36:52.998" v="0" actId="47"/>
        <pc:sldMkLst>
          <pc:docMk/>
          <pc:sldMk cId="2653808924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AD0C7-0B1F-4DB9-BCE7-46BEE456B760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8B858-7EA3-4EA3-9BA2-1AF93552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70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r>
              <a:rPr lang="en-US" b="1"/>
              <a:t>At 9:58am, click "END SLIDE SHOW"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7" tIns="46589" rIns="93177" bIns="46589"/>
          <a:lstStyle/>
          <a:p>
            <a:fld id="{8ADCE31E-ECF7-40F0-B816-4F1CFFC709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03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At 9:58am, click "END SLIDE SHOW"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11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At 9:58am, click "END SLIDE SHOW"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224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At 9:58am, click "END SLIDE SHOW"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12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At 9:58am, click "END SLIDE SHOW"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40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At 9:58am, click "END SLIDE SHOW"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29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At 9:58am, click "END SLIDE SHOW"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626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At 9:58am, click "END SLIDE SHOW"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73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B07F-2D97-E348-3E94-147A8402E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05D0A-E8EF-3F87-D00A-706C7DA3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91B56-2D44-E7A5-549B-F13CD9804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B0-3CC4-482B-ADCE-8FE9CFCF8287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7B586-BE4B-405D-6DC5-1911D4E62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2CAE7-9BEC-6D7B-B041-BE48B88EF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FF586-C155-464A-84D3-87DFA818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2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539D3-39E9-2F66-4D91-62178B0AA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490B9-5212-EB9C-441B-CBDC8917E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F1E2A-2313-E5C6-DA35-430AEADD3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B0-3CC4-482B-ADCE-8FE9CFCF8287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93D78-AD91-693E-50A3-831E5FEF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7A685-4713-1666-FF93-DB5A18B7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FF586-C155-464A-84D3-87DFA818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2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9D2B03-05D2-9B9F-9072-67385A68A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2E2048-D918-427B-28CF-1BDF2B3B6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A15F2-5111-2916-D424-7FCA7219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B0-3CC4-482B-ADCE-8FE9CFCF8287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72462-23AB-0B4E-A12F-F015304F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6A438-E068-17F0-B4CE-5FAD9A5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FF586-C155-464A-84D3-87DFA818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7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9E1E7-FBC7-EB90-BBD9-7CA8F367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72A9F-0E58-8222-3E98-CDBEC2BA7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2168B-9CFC-82FA-E2C6-DCECBCA6C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B0-3CC4-482B-ADCE-8FE9CFCF8287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75223-3712-73D7-CE2A-8F082EEDA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C59FB-9D4A-9B61-65E8-40F963B2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FF586-C155-464A-84D3-87DFA818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6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67E7-D50C-AB78-7CC1-9EC865003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0E9E3-991E-C9E0-F0CD-D318EAB4B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AA158-CA6B-170F-D414-D5C7DB580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B0-3CC4-482B-ADCE-8FE9CFCF8287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B9158-B54A-A93B-95A9-ADEFD9988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1ABC0-C3BD-ABA9-9C3B-7B063B68D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FF586-C155-464A-84D3-87DFA818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7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CE0E-8ECC-EBBA-10BB-DE359C4D6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E4661-8EB7-5D14-A3C4-653027627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53B72-048D-685E-8DAC-6ED21E12D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A8D3F-BF85-5523-28CA-69B783F03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B0-3CC4-482B-ADCE-8FE9CFCF8287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0142B-5852-3123-410D-E90E80DFD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7C8F9-C694-B4ED-8500-784620A1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FF586-C155-464A-84D3-87DFA818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4751B-A910-6192-275C-5A28068C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F3752-86C4-316E-D20C-32F8E3A60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15D46-11B7-0F3D-2C2B-BD0688F41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3E48ED-42A5-D265-50DA-04D198FD8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28B61B-FF46-57B5-9EAB-E6F1C2A7F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907A3C-F180-12F0-055F-C3931BB2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B0-3CC4-482B-ADCE-8FE9CFCF8287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982FCF-3BEF-E0DA-4AA5-55DA1614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A5246F-ABCB-E900-A0A6-BC7075CB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FF586-C155-464A-84D3-87DFA818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7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A958F-84C3-C1B8-5929-EE5E6FAD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DAAAB-40A2-D2F2-EB3C-9B2A69746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B0-3CC4-482B-ADCE-8FE9CFCF8287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4586D-DC60-1150-4135-AE0C20366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EC730-E12D-C076-4EA3-0E018EAA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FF586-C155-464A-84D3-87DFA818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15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30D51E-36C8-4B73-A13F-D1C48F8B1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B0-3CC4-482B-ADCE-8FE9CFCF8287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5D4581-2A95-6DCE-B59D-33EA0F11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A3BE0-DCA4-2C47-8310-35C15051F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FF586-C155-464A-84D3-87DFA818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8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A4BB5-785A-634D-EFC7-64B03607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F6141-44D1-BAB1-2B39-64CCCDA4A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E9BDB-ECF7-4AAE-E244-B357CB56C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AB667-0050-837D-4104-FCD3ECDCA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B0-3CC4-482B-ADCE-8FE9CFCF8287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2DCBD-1FC0-5FE6-031F-BD98FFBD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D921-BCC9-077D-F03E-2880ABB4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FF586-C155-464A-84D3-87DFA818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19415-C805-66A0-F4D6-C3EB7C74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FA8E4-487F-CED1-2AA2-F238E0E43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DDD25-56FB-C512-EEE6-AE3FDBED9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91F38-3EBA-190C-E7BA-71938F01A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B0-3CC4-482B-ADCE-8FE9CFCF8287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33812-44C1-8C87-7E6F-B1D0446C8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1C818-F7F2-9026-E1E2-937495870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FF586-C155-464A-84D3-87DFA818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3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695034-0C81-997C-30B8-225C4C02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B923B-4886-6AED-0CBB-3BC8102F7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84318-D0D9-C6D9-07F0-A24C8211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4C5B0-3CC4-482B-ADCE-8FE9CFCF8287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D3FF0-D39B-0E92-3E46-52633F67A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25E03-F41E-2E87-D80F-04C697D7E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FF586-C155-464A-84D3-87DFA8189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5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9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ves crashing waves on rocks&#10;&#10;Description automatically generated">
            <a:extLst>
              <a:ext uri="{FF2B5EF4-FFF2-40B4-BE49-F238E27FC236}">
                <a16:creationId xmlns:a16="http://schemas.microsoft.com/office/drawing/2014/main" id="{1EC9BD73-E31A-0C3F-D96A-C0B7D3C95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15847" r="1" b="1"/>
          <a:stretch/>
        </p:blipFill>
        <p:spPr>
          <a:xfrm>
            <a:off x="-8468" y="13"/>
            <a:ext cx="12208931" cy="6857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C85B44-742F-7AD7-8598-AA0DAA55C09E}"/>
              </a:ext>
            </a:extLst>
          </p:cNvPr>
          <p:cNvSpPr txBox="1"/>
          <p:nvPr/>
        </p:nvSpPr>
        <p:spPr>
          <a:xfrm>
            <a:off x="643467" y="874612"/>
            <a:ext cx="3348565" cy="3255264"/>
          </a:xfrm>
          <a:prstGeom prst="rect">
            <a:avLst/>
          </a:prstGeom>
        </p:spPr>
        <p:txBody>
          <a:bodyPr rot="0" spcFirstLastPara="0" vertOverflow="overflow" horzOverflow="overflow" vert="horz" lIns="121920" tIns="60960" rIns="121920" bIns="6096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5200" b="1" spc="-133">
                <a:latin typeface="+mj-lt"/>
                <a:ea typeface="+mj-ea"/>
                <a:cs typeface="+mj-cs"/>
              </a:rPr>
              <a:t>Share Your Creation Photos!</a:t>
            </a:r>
          </a:p>
        </p:txBody>
      </p:sp>
      <p:pic>
        <p:nvPicPr>
          <p:cNvPr id="6" name="Picture 5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EA072133-3E3C-F2CB-B439-7207431E3D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94" r="5862" b="3"/>
          <a:stretch/>
        </p:blipFill>
        <p:spPr>
          <a:xfrm>
            <a:off x="4651249" y="758952"/>
            <a:ext cx="6911923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76B6FB-10BE-2880-0EC2-2EFA08562E57}"/>
              </a:ext>
            </a:extLst>
          </p:cNvPr>
          <p:cNvSpPr txBox="1"/>
          <p:nvPr/>
        </p:nvSpPr>
        <p:spPr>
          <a:xfrm>
            <a:off x="8439807" y="136635"/>
            <a:ext cx="3420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Creation Images from Our New Hope Community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2222D-DF36-0730-0D75-7F992425BA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733" y="2686119"/>
            <a:ext cx="2898427" cy="4193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A0827C-169C-BA88-A4DB-AE5ABE8BD8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867" y="2686117"/>
            <a:ext cx="3130693" cy="4175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0694B9-DD03-C51F-5E39-58203C4B8F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87835" y="3250066"/>
            <a:ext cx="4170491" cy="3037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969AD0-05F7-A960-9098-E06289F40A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6005" y="-8657"/>
            <a:ext cx="3793164" cy="27106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8E1BA3-A882-C684-0570-67C0BBBA64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3159"/>
            <a:ext cx="4066004" cy="27106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FAFA16-4FA2-0BF1-AE2D-3738580F6C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21310" y="3189863"/>
            <a:ext cx="4170489" cy="312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78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83F086-56B0-C87D-A1BA-1CFF606A4CEB}"/>
              </a:ext>
            </a:extLst>
          </p:cNvPr>
          <p:cNvSpPr txBox="1"/>
          <p:nvPr/>
        </p:nvSpPr>
        <p:spPr>
          <a:xfrm>
            <a:off x="8439807" y="136635"/>
            <a:ext cx="3420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Creation Images from Our New Hope Community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E96FD5-F8B4-A612-1964-F259F0C374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8184" y="4231034"/>
            <a:ext cx="3000821" cy="225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1D0110-FC1E-5F9D-6031-90985D7D0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59403"/>
            <a:ext cx="5842035" cy="3001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BBFDFE-F422-461C-87C6-308EFEA2BB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8130248" cy="3859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6F9550-3AC6-9E44-922F-77972B775A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5154" y="3853844"/>
            <a:ext cx="4096847" cy="30041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2BCC46-FCA1-938C-E459-088166D208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3629" y="-14073"/>
            <a:ext cx="3055985" cy="386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5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D8A890-1889-2D48-8D47-2595646FA9FF}"/>
              </a:ext>
            </a:extLst>
          </p:cNvPr>
          <p:cNvSpPr txBox="1"/>
          <p:nvPr/>
        </p:nvSpPr>
        <p:spPr>
          <a:xfrm>
            <a:off x="8439807" y="136635"/>
            <a:ext cx="3420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Creation Images from Our New Hope Community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9E035-8229-B582-5C11-077E0EAB4B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171440" cy="3447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179B3B-0144-3BE9-DC03-E579C84529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47627"/>
            <a:ext cx="6096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5E557D-73A6-5997-4F8F-69DBD6EAA1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47627"/>
            <a:ext cx="6096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83A020-950A-39AF-16FE-072A37111D9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441" y="1"/>
            <a:ext cx="2758103" cy="344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04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Waves crashing waves on a rocky shore&#10;&#10;Description automatically generated">
            <a:extLst>
              <a:ext uri="{FF2B5EF4-FFF2-40B4-BE49-F238E27FC236}">
                <a16:creationId xmlns:a16="http://schemas.microsoft.com/office/drawing/2014/main" id="{CFE9C92C-7081-FD9F-DBCF-719B97D19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734" y="3406992"/>
            <a:ext cx="4213009" cy="2826069"/>
          </a:xfrm>
          <a:prstGeom prst="rect">
            <a:avLst/>
          </a:prstGeom>
        </p:spPr>
      </p:pic>
      <p:pic>
        <p:nvPicPr>
          <p:cNvPr id="4" name="Picture 3" descr="A view of a forest from a hill&#10;&#10;Description automatically generated">
            <a:extLst>
              <a:ext uri="{FF2B5EF4-FFF2-40B4-BE49-F238E27FC236}">
                <a16:creationId xmlns:a16="http://schemas.microsoft.com/office/drawing/2014/main" id="{48336E17-3AFB-E009-B8E1-4D963DBA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07193" y="1629124"/>
            <a:ext cx="5415216" cy="3930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B927E-F051-E9C0-838B-520DE5676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5720" y="1381760"/>
            <a:ext cx="3533863" cy="2650397"/>
          </a:xfrm>
          <a:prstGeom prst="rect">
            <a:avLst/>
          </a:prstGeom>
        </p:spPr>
      </p:pic>
      <p:pic>
        <p:nvPicPr>
          <p:cNvPr id="8" name="Picture 7" descr="A landscape with a city and mountains&#10;&#10;Description automatically generated">
            <a:extLst>
              <a:ext uri="{FF2B5EF4-FFF2-40B4-BE49-F238E27FC236}">
                <a16:creationId xmlns:a16="http://schemas.microsoft.com/office/drawing/2014/main" id="{4C98BC35-A485-36E8-3155-F7EFE2DA9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25" y="198120"/>
            <a:ext cx="4205684" cy="31490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2E96E-D1E2-8A53-5FBA-D5E99F69BAF1}"/>
              </a:ext>
            </a:extLst>
          </p:cNvPr>
          <p:cNvSpPr txBox="1"/>
          <p:nvPr/>
        </p:nvSpPr>
        <p:spPr>
          <a:xfrm>
            <a:off x="8450244" y="543731"/>
            <a:ext cx="3420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Creation Images from Our New Hope Community</a:t>
            </a:r>
          </a:p>
        </p:txBody>
      </p:sp>
      <p:pic>
        <p:nvPicPr>
          <p:cNvPr id="11" name="Picture 11" descr="A close up of purple flowers&#10;&#10;Description automatically generated">
            <a:extLst>
              <a:ext uri="{FF2B5EF4-FFF2-40B4-BE49-F238E27FC236}">
                <a16:creationId xmlns:a16="http://schemas.microsoft.com/office/drawing/2014/main" id="{D6AC86F1-4762-BB84-98BD-EFD5E14DC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5071" y="1981549"/>
            <a:ext cx="3256765" cy="43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02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E9C92C-7081-FD9F-DBCF-719B97D19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383" y="3564930"/>
            <a:ext cx="3758423" cy="3293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336E17-3AFB-E009-B8E1-4D963DBA9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259" y="10512"/>
            <a:ext cx="3420547" cy="3557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B927E-F051-E9C0-838B-520DE5676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5720" y="1381760"/>
            <a:ext cx="3533863" cy="2650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D57069-A0E7-E413-D6A5-584C086254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805" y="1448721"/>
            <a:ext cx="4041195" cy="5388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845E2B-FDD2-D06A-08B2-1878DA588C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64035"/>
            <a:ext cx="4391953" cy="3293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98BC35-A485-36E8-3155-F7EFE2DA9F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21" y="0"/>
            <a:ext cx="4754880" cy="3566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2E96E-D1E2-8A53-5FBA-D5E99F69BAF1}"/>
              </a:ext>
            </a:extLst>
          </p:cNvPr>
          <p:cNvSpPr txBox="1"/>
          <p:nvPr/>
        </p:nvSpPr>
        <p:spPr>
          <a:xfrm>
            <a:off x="8439807" y="136635"/>
            <a:ext cx="3420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Creation Images from Our New Hope Community</a:t>
            </a:r>
          </a:p>
        </p:txBody>
      </p:sp>
    </p:spTree>
    <p:extLst>
      <p:ext uri="{BB962C8B-B14F-4D97-AF65-F5344CB8AC3E}">
        <p14:creationId xmlns:p14="http://schemas.microsoft.com/office/powerpoint/2010/main" val="3053954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1F1F6D-3EEC-D261-E612-D20AD7363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4349" y="1645920"/>
            <a:ext cx="4887491" cy="5222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2E047-8C04-0131-0EE1-9D602BD08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3318511" cy="4424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BADAE-CDC2-4CB3-0D5F-D1A8590151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" y="4052148"/>
            <a:ext cx="3058160" cy="2805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B93EAB-8CC7-F272-9DFD-368DF8BB7E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509" y="4054535"/>
            <a:ext cx="2553971" cy="2802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9E07AF-8728-BBAA-A7A9-094440587A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3295" y="4052147"/>
            <a:ext cx="1676400" cy="2817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1EFE40-8FAC-69D0-6AE0-2F6C1B98AA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6111" y="-576"/>
            <a:ext cx="4130040" cy="40509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F5CFF-7FE5-2453-96A0-C50C5CA87A5A}"/>
              </a:ext>
            </a:extLst>
          </p:cNvPr>
          <p:cNvSpPr txBox="1"/>
          <p:nvPr/>
        </p:nvSpPr>
        <p:spPr>
          <a:xfrm>
            <a:off x="8439807" y="136635"/>
            <a:ext cx="3420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Creation Images from Our New Hope Community</a:t>
            </a:r>
          </a:p>
        </p:txBody>
      </p:sp>
    </p:spTree>
    <p:extLst>
      <p:ext uri="{BB962C8B-B14F-4D97-AF65-F5344CB8AC3E}">
        <p14:creationId xmlns:p14="http://schemas.microsoft.com/office/powerpoint/2010/main" val="3688035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B6BB22-2990-6720-B60F-0D1D2C137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0910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BEBE5-5742-3B0C-3963-C6D6B2D043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50" y="0"/>
            <a:ext cx="46037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E6C28-D726-946F-C3CC-29D36979CC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128000" y="2448560"/>
            <a:ext cx="4064000" cy="4409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5F7C82-3E11-874D-A182-98B003590DE7}"/>
              </a:ext>
            </a:extLst>
          </p:cNvPr>
          <p:cNvSpPr txBox="1"/>
          <p:nvPr/>
        </p:nvSpPr>
        <p:spPr>
          <a:xfrm>
            <a:off x="8439807" y="136635"/>
            <a:ext cx="3420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Creation Images from Our New Hope Community</a:t>
            </a:r>
          </a:p>
        </p:txBody>
      </p:sp>
    </p:spTree>
    <p:extLst>
      <p:ext uri="{BB962C8B-B14F-4D97-AF65-F5344CB8AC3E}">
        <p14:creationId xmlns:p14="http://schemas.microsoft.com/office/powerpoint/2010/main" val="486584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127</Words>
  <Application>Microsoft Office PowerPoint</Application>
  <PresentationFormat>Widescreen</PresentationFormat>
  <Paragraphs>17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Bailey</dc:creator>
  <cp:lastModifiedBy>Sangeetha Struck</cp:lastModifiedBy>
  <cp:revision>4</cp:revision>
  <dcterms:created xsi:type="dcterms:W3CDTF">2023-07-10T16:06:05Z</dcterms:created>
  <dcterms:modified xsi:type="dcterms:W3CDTF">2023-08-02T13:40:57Z</dcterms:modified>
</cp:coreProperties>
</file>